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8" r:id="rId1"/>
  </p:sldMasterIdLst>
  <p:sldIdLst>
    <p:sldId id="256" r:id="rId2"/>
    <p:sldId id="263" r:id="rId3"/>
    <p:sldId id="264" r:id="rId4"/>
    <p:sldId id="258" r:id="rId5"/>
    <p:sldId id="257" r:id="rId6"/>
    <p:sldId id="259" r:id="rId7"/>
    <p:sldId id="260" r:id="rId8"/>
    <p:sldId id="268" r:id="rId9"/>
    <p:sldId id="261" r:id="rId10"/>
    <p:sldId id="262" r:id="rId11"/>
    <p:sldId id="269" r:id="rId12"/>
    <p:sldId id="270" r:id="rId13"/>
    <p:sldId id="265" r:id="rId14"/>
    <p:sldId id="267" r:id="rId15"/>
    <p:sldId id="266"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66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DDA51639-B2D6-4652-B8C3-1B4C224A7BAF}" type="datetimeFigureOut">
              <a:rPr lang="en-US" dirty="0"/>
              <a:t>11/12/2015</a:t>
            </a:fld>
            <a:endParaRPr lang="en-US" dirty="0"/>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11A6AA8-A04B-4104-9AE2-BD48D340E27F}" type="datetimeFigureOut">
              <a:rPr lang="en-US" dirty="0"/>
              <a:t>11/12/2015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4E0BF79-FAC6-4A96-8DE1-F7B82E2E1652}" type="datetimeFigureOut">
              <a:rPr lang="en-US" dirty="0"/>
              <a:t>11/12/2015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2FF5DD9-2C52-442D-92E2-8072C0C3D7CD}" type="datetimeFigureOut">
              <a:rPr lang="en-US" dirty="0"/>
              <a:t>11/12/2015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C44961B7-6B89-48AB-966F-622E2788EECC}" type="datetimeFigureOut">
              <a:rPr lang="en-US" dirty="0"/>
              <a:t>11/12/2015</a:t>
            </a:fld>
            <a:endParaRPr lang="en-US" dirty="0"/>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1060"/>
            <a:ext cx="2112264" cy="228600"/>
          </a:xfrm>
        </p:spPr>
        <p:txBody>
          <a:bodyPr/>
          <a:lstStyle/>
          <a:p>
            <a:fld id="{4FAB73BC-B049-4115-A692-8D63A059BFB8}" type="slidenum">
              <a:rPr lang="en-US" dirty="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BD3D6FB-79CC-4683-A046-BBE785BA1BED}" type="datetimeFigureOut">
              <a:rPr lang="en-US" dirty="0"/>
              <a:t>11/12/2015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512B3E8-48F1-4B23-8498-D8A04A81EC9C}" type="datetimeFigureOut">
              <a:rPr lang="en-US" dirty="0"/>
              <a:t>11/12/2015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0B90D90-AA62-404D-A741-635B4370F9CB}" type="datetimeFigureOut">
              <a:rPr lang="en-US" dirty="0"/>
              <a:t>11/12/2015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002E4-6836-46D1-9DBB-3C27C0DD3A89}" type="datetimeFigureOut">
              <a:rPr lang="en-US" dirty="0"/>
              <a:t>11/12/2015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smtClean="0"/>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1CF131DD-A141-4471-BCF9-C6073EDD7E20}" type="datetimeFigureOut">
              <a:rPr lang="en-US" dirty="0"/>
              <a:t>11/12/2015</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AB334A90-EB03-42F3-8859-2C2B2724C058}" type="datetimeFigureOut">
              <a:rPr lang="en-US" dirty="0"/>
              <a:t>11/12/2015</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CBC48EC7-AF6A-48D3-8284-14BACBEBDD84}" type="datetimeFigureOut">
              <a:rPr lang="en-US" dirty="0"/>
              <a:t>11/12/2015</a:t>
            </a:fld>
            <a:endParaRPr lang="en-US" dirty="0"/>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64362" y="1408875"/>
            <a:ext cx="9068586" cy="2590800"/>
          </a:xfrm>
        </p:spPr>
        <p:txBody>
          <a:bodyPr/>
          <a:lstStyle/>
          <a:p>
            <a:r>
              <a:rPr lang="en-US" sz="6600" dirty="0" smtClean="0"/>
              <a:t>Agree or Disagree</a:t>
            </a:r>
            <a:endParaRPr lang="en-US" sz="6600" dirty="0"/>
          </a:p>
        </p:txBody>
      </p:sp>
      <p:sp>
        <p:nvSpPr>
          <p:cNvPr id="3" name="Subtitle 2"/>
          <p:cNvSpPr>
            <a:spLocks noGrp="1"/>
          </p:cNvSpPr>
          <p:nvPr>
            <p:ph type="subTitle" idx="1"/>
          </p:nvPr>
        </p:nvSpPr>
        <p:spPr>
          <a:xfrm>
            <a:off x="1562100" y="3343701"/>
            <a:ext cx="9070848" cy="1910224"/>
          </a:xfrm>
        </p:spPr>
        <p:txBody>
          <a:bodyPr>
            <a:noAutofit/>
          </a:bodyPr>
          <a:lstStyle/>
          <a:p>
            <a:r>
              <a:rPr lang="en-US" sz="2000" dirty="0" smtClean="0"/>
              <a:t>Read each statement. Then, using the second sentence as a clue, fill in the blank with the correct way to agree or disagree with the original statement.  Write your answer on the mini white board and place it backwards at the board in front of the room (so no one can see your answer!)  Each correct response earns your team a point.</a:t>
            </a:r>
            <a:endParaRPr lang="en-US" sz="2000" dirty="0"/>
          </a:p>
        </p:txBody>
      </p:sp>
    </p:spTree>
    <p:extLst>
      <p:ext uri="{BB962C8B-B14F-4D97-AF65-F5344CB8AC3E}">
        <p14:creationId xmlns:p14="http://schemas.microsoft.com/office/powerpoint/2010/main" val="24398512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62100" y="2060811"/>
            <a:ext cx="9070848" cy="3384646"/>
          </a:xfrm>
        </p:spPr>
        <p:txBody>
          <a:bodyPr>
            <a:noAutofit/>
          </a:bodyPr>
          <a:lstStyle/>
          <a:p>
            <a:endParaRPr lang="fr-FR" sz="2800" dirty="0" smtClean="0"/>
          </a:p>
          <a:p>
            <a:endParaRPr lang="fr-FR" sz="2800" dirty="0" smtClean="0"/>
          </a:p>
          <a:p>
            <a:r>
              <a:rPr lang="fr-FR" sz="2800" dirty="0" smtClean="0"/>
              <a:t>J’adore lire les romans.</a:t>
            </a:r>
          </a:p>
          <a:p>
            <a:endParaRPr lang="fr-FR" sz="2800" dirty="0" smtClean="0"/>
          </a:p>
          <a:p>
            <a:endParaRPr lang="fr-FR" sz="2800" dirty="0" smtClean="0"/>
          </a:p>
          <a:p>
            <a:r>
              <a:rPr lang="fr-FR" sz="2800" dirty="0" smtClean="0"/>
              <a:t>________________________.  J’aime mieux regarder la télé.</a:t>
            </a:r>
            <a:endParaRPr lang="fr-FR" sz="2800" dirty="0"/>
          </a:p>
        </p:txBody>
      </p:sp>
      <p:sp>
        <p:nvSpPr>
          <p:cNvPr id="5" name="Subtitle 2"/>
          <p:cNvSpPr txBox="1">
            <a:spLocks/>
          </p:cNvSpPr>
          <p:nvPr/>
        </p:nvSpPr>
        <p:spPr>
          <a:xfrm>
            <a:off x="2988860" y="3460843"/>
            <a:ext cx="3357349" cy="1233986"/>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0"/>
              </a:spcBef>
              <a:spcAft>
                <a:spcPts val="0"/>
              </a:spcAft>
              <a:buClr>
                <a:schemeClr val="tx1">
                  <a:lumMod val="85000"/>
                  <a:lumOff val="15000"/>
                </a:schemeClr>
              </a:buClr>
              <a:buFont typeface="Garamond" pitchFamily="18" charset="0"/>
              <a:buNone/>
              <a:defRPr sz="1600" kern="1200" spc="80" baseline="0">
                <a:solidFill>
                  <a:schemeClr val="tx1"/>
                </a:solidFill>
                <a:latin typeface="+mn-lt"/>
                <a:ea typeface="+mn-ea"/>
                <a:cs typeface="+mn-cs"/>
              </a:defRPr>
            </a:lvl1pPr>
            <a:lvl2pPr marL="457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2pPr>
            <a:lvl3pPr marL="914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3pPr>
            <a:lvl4pPr marL="1371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9pPr>
          </a:lstStyle>
          <a:p>
            <a:r>
              <a:rPr lang="fr-FR" sz="7200" dirty="0" smtClean="0">
                <a:latin typeface="Dimbo" panose="020B0603010101010101" pitchFamily="34" charset="0"/>
              </a:rPr>
              <a:t>Pas moi.</a:t>
            </a:r>
            <a:endParaRPr lang="fr-FR" sz="7200" dirty="0">
              <a:latin typeface="Dimbo" panose="020B0603010101010101" pitchFamily="34" charset="0"/>
            </a:endParaRPr>
          </a:p>
        </p:txBody>
      </p:sp>
    </p:spTree>
    <p:extLst>
      <p:ext uri="{BB962C8B-B14F-4D97-AF65-F5344CB8AC3E}">
        <p14:creationId xmlns:p14="http://schemas.microsoft.com/office/powerpoint/2010/main" val="299831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62100" y="2060811"/>
            <a:ext cx="9070848" cy="3384646"/>
          </a:xfrm>
        </p:spPr>
        <p:txBody>
          <a:bodyPr>
            <a:noAutofit/>
          </a:bodyPr>
          <a:lstStyle/>
          <a:p>
            <a:endParaRPr lang="fr-FR" sz="2800" dirty="0" smtClean="0"/>
          </a:p>
          <a:p>
            <a:endParaRPr lang="fr-FR" sz="2800" dirty="0" smtClean="0"/>
          </a:p>
          <a:p>
            <a:r>
              <a:rPr lang="fr-FR" sz="2800" dirty="0" smtClean="0"/>
              <a:t>Je n’aime pas les voitures de sport</a:t>
            </a:r>
            <a:r>
              <a:rPr lang="fr-FR" sz="2800" dirty="0" smtClean="0"/>
              <a:t>.</a:t>
            </a:r>
            <a:endParaRPr lang="fr-FR" sz="2800" dirty="0" smtClean="0"/>
          </a:p>
          <a:p>
            <a:endParaRPr lang="fr-FR" sz="2800" dirty="0" smtClean="0"/>
          </a:p>
          <a:p>
            <a:endParaRPr lang="fr-FR" sz="2800" dirty="0" smtClean="0"/>
          </a:p>
          <a:p>
            <a:r>
              <a:rPr lang="fr-FR" sz="2800" dirty="0" smtClean="0"/>
              <a:t>____________________.  J’adore les voitures de sport!</a:t>
            </a:r>
            <a:endParaRPr lang="fr-FR" sz="2800" dirty="0"/>
          </a:p>
        </p:txBody>
      </p:sp>
      <p:sp>
        <p:nvSpPr>
          <p:cNvPr id="5" name="Subtitle 2"/>
          <p:cNvSpPr txBox="1">
            <a:spLocks/>
          </p:cNvSpPr>
          <p:nvPr/>
        </p:nvSpPr>
        <p:spPr>
          <a:xfrm>
            <a:off x="2169994" y="3515434"/>
            <a:ext cx="3357349" cy="1233986"/>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0"/>
              </a:spcBef>
              <a:spcAft>
                <a:spcPts val="0"/>
              </a:spcAft>
              <a:buClr>
                <a:schemeClr val="tx1">
                  <a:lumMod val="85000"/>
                  <a:lumOff val="15000"/>
                </a:schemeClr>
              </a:buClr>
              <a:buFont typeface="Garamond" pitchFamily="18" charset="0"/>
              <a:buNone/>
              <a:defRPr sz="1600" kern="1200" spc="80" baseline="0">
                <a:solidFill>
                  <a:schemeClr val="tx1"/>
                </a:solidFill>
                <a:latin typeface="+mn-lt"/>
                <a:ea typeface="+mn-ea"/>
                <a:cs typeface="+mn-cs"/>
              </a:defRPr>
            </a:lvl1pPr>
            <a:lvl2pPr marL="457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2pPr>
            <a:lvl3pPr marL="914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3pPr>
            <a:lvl4pPr marL="1371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9pPr>
          </a:lstStyle>
          <a:p>
            <a:r>
              <a:rPr lang="fr-FR" sz="7200" dirty="0" smtClean="0">
                <a:latin typeface="Dimbo" panose="020B0603010101010101" pitchFamily="34" charset="0"/>
              </a:rPr>
              <a:t>Moi, si!</a:t>
            </a:r>
            <a:endParaRPr lang="fr-FR" sz="7200" dirty="0">
              <a:latin typeface="Dimbo" panose="020B0603010101010101" pitchFamily="34" charset="0"/>
            </a:endParaRPr>
          </a:p>
        </p:txBody>
      </p:sp>
    </p:spTree>
    <p:extLst>
      <p:ext uri="{BB962C8B-B14F-4D97-AF65-F5344CB8AC3E}">
        <p14:creationId xmlns:p14="http://schemas.microsoft.com/office/powerpoint/2010/main" val="414871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62100" y="2060811"/>
            <a:ext cx="9070848" cy="3384646"/>
          </a:xfrm>
        </p:spPr>
        <p:txBody>
          <a:bodyPr>
            <a:noAutofit/>
          </a:bodyPr>
          <a:lstStyle/>
          <a:p>
            <a:endParaRPr lang="fr-FR" sz="2800" dirty="0" smtClean="0"/>
          </a:p>
          <a:p>
            <a:endParaRPr lang="fr-FR" sz="2800" dirty="0" smtClean="0"/>
          </a:p>
          <a:p>
            <a:r>
              <a:rPr lang="fr-FR" sz="2800" dirty="0" smtClean="0"/>
              <a:t>Je n’aime pas lire le journal</a:t>
            </a:r>
            <a:r>
              <a:rPr lang="fr-FR" sz="2800" dirty="0" smtClean="0"/>
              <a:t>.</a:t>
            </a:r>
            <a:endParaRPr lang="fr-FR" sz="2800" dirty="0" smtClean="0"/>
          </a:p>
          <a:p>
            <a:endParaRPr lang="fr-FR" sz="2800" dirty="0" smtClean="0"/>
          </a:p>
          <a:p>
            <a:endParaRPr lang="fr-FR" sz="2800" dirty="0" smtClean="0"/>
          </a:p>
          <a:p>
            <a:r>
              <a:rPr lang="fr-FR" sz="2800" dirty="0" smtClean="0"/>
              <a:t>____________________.  Je préfère lire des bandes dessinées.</a:t>
            </a:r>
            <a:endParaRPr lang="fr-FR" sz="2800" dirty="0"/>
          </a:p>
        </p:txBody>
      </p:sp>
      <p:sp>
        <p:nvSpPr>
          <p:cNvPr id="5" name="Subtitle 2"/>
          <p:cNvSpPr txBox="1">
            <a:spLocks/>
          </p:cNvSpPr>
          <p:nvPr/>
        </p:nvSpPr>
        <p:spPr>
          <a:xfrm>
            <a:off x="1562100" y="3515434"/>
            <a:ext cx="3965243" cy="1233986"/>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0"/>
              </a:spcBef>
              <a:spcAft>
                <a:spcPts val="0"/>
              </a:spcAft>
              <a:buClr>
                <a:schemeClr val="tx1">
                  <a:lumMod val="85000"/>
                  <a:lumOff val="15000"/>
                </a:schemeClr>
              </a:buClr>
              <a:buFont typeface="Garamond" pitchFamily="18" charset="0"/>
              <a:buNone/>
              <a:defRPr sz="1600" kern="1200" spc="80" baseline="0">
                <a:solidFill>
                  <a:schemeClr val="tx1"/>
                </a:solidFill>
                <a:latin typeface="+mn-lt"/>
                <a:ea typeface="+mn-ea"/>
                <a:cs typeface="+mn-cs"/>
              </a:defRPr>
            </a:lvl1pPr>
            <a:lvl2pPr marL="457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2pPr>
            <a:lvl3pPr marL="914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3pPr>
            <a:lvl4pPr marL="1371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9pPr>
          </a:lstStyle>
          <a:p>
            <a:r>
              <a:rPr lang="fr-FR" sz="7200" dirty="0" smtClean="0">
                <a:latin typeface="Dimbo" panose="020B0603010101010101" pitchFamily="34" charset="0"/>
              </a:rPr>
              <a:t>Moi non plus</a:t>
            </a:r>
            <a:endParaRPr lang="fr-FR" sz="7200" dirty="0">
              <a:latin typeface="Dimbo" panose="020B0603010101010101" pitchFamily="34" charset="0"/>
            </a:endParaRPr>
          </a:p>
        </p:txBody>
      </p:sp>
    </p:spTree>
    <p:extLst>
      <p:ext uri="{BB962C8B-B14F-4D97-AF65-F5344CB8AC3E}">
        <p14:creationId xmlns:p14="http://schemas.microsoft.com/office/powerpoint/2010/main" val="392181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62100" y="2060811"/>
            <a:ext cx="9070848" cy="3384646"/>
          </a:xfrm>
        </p:spPr>
        <p:txBody>
          <a:bodyPr>
            <a:noAutofit/>
          </a:bodyPr>
          <a:lstStyle/>
          <a:p>
            <a:endParaRPr lang="fr-FR" sz="2800" dirty="0" smtClean="0"/>
          </a:p>
          <a:p>
            <a:endParaRPr lang="fr-FR" sz="2800" dirty="0" smtClean="0"/>
          </a:p>
          <a:p>
            <a:r>
              <a:rPr lang="fr-FR" sz="2800" dirty="0" smtClean="0"/>
              <a:t>Je déteste les mathématiques.</a:t>
            </a:r>
          </a:p>
          <a:p>
            <a:endParaRPr lang="fr-FR" sz="2800" dirty="0" smtClean="0"/>
          </a:p>
          <a:p>
            <a:endParaRPr lang="fr-FR" sz="2800" dirty="0" smtClean="0"/>
          </a:p>
          <a:p>
            <a:r>
              <a:rPr lang="fr-FR" sz="2800" dirty="0" smtClean="0"/>
              <a:t>________________________.  Je n’aime pas les maths.</a:t>
            </a:r>
            <a:endParaRPr lang="fr-FR" sz="2800" dirty="0"/>
          </a:p>
        </p:txBody>
      </p:sp>
      <p:sp>
        <p:nvSpPr>
          <p:cNvPr id="5" name="Subtitle 2"/>
          <p:cNvSpPr txBox="1">
            <a:spLocks/>
          </p:cNvSpPr>
          <p:nvPr/>
        </p:nvSpPr>
        <p:spPr>
          <a:xfrm>
            <a:off x="2326375" y="3542730"/>
            <a:ext cx="4784109" cy="1233986"/>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0"/>
              </a:spcBef>
              <a:spcAft>
                <a:spcPts val="0"/>
              </a:spcAft>
              <a:buClr>
                <a:schemeClr val="tx1">
                  <a:lumMod val="85000"/>
                  <a:lumOff val="15000"/>
                </a:schemeClr>
              </a:buClr>
              <a:buFont typeface="Garamond" pitchFamily="18" charset="0"/>
              <a:buNone/>
              <a:defRPr sz="1600" kern="1200" spc="80" baseline="0">
                <a:solidFill>
                  <a:schemeClr val="tx1"/>
                </a:solidFill>
                <a:latin typeface="+mn-lt"/>
                <a:ea typeface="+mn-ea"/>
                <a:cs typeface="+mn-cs"/>
              </a:defRPr>
            </a:lvl1pPr>
            <a:lvl2pPr marL="457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2pPr>
            <a:lvl3pPr marL="914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3pPr>
            <a:lvl4pPr marL="1371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9pPr>
          </a:lstStyle>
          <a:p>
            <a:r>
              <a:rPr lang="fr-FR" sz="7200" dirty="0" smtClean="0">
                <a:latin typeface="Dimbo" panose="020B0603010101010101" pitchFamily="34" charset="0"/>
              </a:rPr>
              <a:t>Moi aussi.</a:t>
            </a:r>
            <a:endParaRPr lang="fr-FR" sz="7200" dirty="0">
              <a:latin typeface="Dimbo" panose="020B0603010101010101" pitchFamily="34" charset="0"/>
            </a:endParaRPr>
          </a:p>
        </p:txBody>
      </p:sp>
    </p:spTree>
    <p:extLst>
      <p:ext uri="{BB962C8B-B14F-4D97-AF65-F5344CB8AC3E}">
        <p14:creationId xmlns:p14="http://schemas.microsoft.com/office/powerpoint/2010/main" val="954854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62100" y="2060811"/>
            <a:ext cx="9070848" cy="3384646"/>
          </a:xfrm>
        </p:spPr>
        <p:txBody>
          <a:bodyPr>
            <a:noAutofit/>
          </a:bodyPr>
          <a:lstStyle/>
          <a:p>
            <a:endParaRPr lang="fr-FR" sz="2800" dirty="0" smtClean="0"/>
          </a:p>
          <a:p>
            <a:endParaRPr lang="fr-FR" sz="2800" dirty="0" smtClean="0"/>
          </a:p>
          <a:p>
            <a:r>
              <a:rPr lang="fr-FR" sz="2800" dirty="0" smtClean="0"/>
              <a:t>Je déteste le chocolat.</a:t>
            </a:r>
          </a:p>
          <a:p>
            <a:endParaRPr lang="fr-FR" sz="2800" dirty="0" smtClean="0"/>
          </a:p>
          <a:p>
            <a:endParaRPr lang="fr-FR" sz="2800" dirty="0" smtClean="0"/>
          </a:p>
          <a:p>
            <a:r>
              <a:rPr lang="fr-FR" sz="2800" dirty="0" smtClean="0"/>
              <a:t>________________________.  J’adore le chocolat.</a:t>
            </a:r>
            <a:endParaRPr lang="fr-FR" sz="2800" dirty="0"/>
          </a:p>
        </p:txBody>
      </p:sp>
      <p:sp>
        <p:nvSpPr>
          <p:cNvPr id="5" name="Subtitle 2"/>
          <p:cNvSpPr txBox="1">
            <a:spLocks/>
          </p:cNvSpPr>
          <p:nvPr/>
        </p:nvSpPr>
        <p:spPr>
          <a:xfrm>
            <a:off x="2326375" y="3542730"/>
            <a:ext cx="4784109" cy="1233986"/>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0"/>
              </a:spcBef>
              <a:spcAft>
                <a:spcPts val="0"/>
              </a:spcAft>
              <a:buClr>
                <a:schemeClr val="tx1">
                  <a:lumMod val="85000"/>
                  <a:lumOff val="15000"/>
                </a:schemeClr>
              </a:buClr>
              <a:buFont typeface="Garamond" pitchFamily="18" charset="0"/>
              <a:buNone/>
              <a:defRPr sz="1600" kern="1200" spc="80" baseline="0">
                <a:solidFill>
                  <a:schemeClr val="tx1"/>
                </a:solidFill>
                <a:latin typeface="+mn-lt"/>
                <a:ea typeface="+mn-ea"/>
                <a:cs typeface="+mn-cs"/>
              </a:defRPr>
            </a:lvl1pPr>
            <a:lvl2pPr marL="457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2pPr>
            <a:lvl3pPr marL="914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3pPr>
            <a:lvl4pPr marL="1371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9pPr>
          </a:lstStyle>
          <a:p>
            <a:r>
              <a:rPr lang="fr-FR" sz="7200" dirty="0" smtClean="0">
                <a:latin typeface="Dimbo" panose="020B0603010101010101" pitchFamily="34" charset="0"/>
              </a:rPr>
              <a:t>Pas moi.</a:t>
            </a:r>
            <a:endParaRPr lang="fr-FR" sz="7200" dirty="0">
              <a:latin typeface="Dimbo" panose="020B0603010101010101" pitchFamily="34" charset="0"/>
            </a:endParaRPr>
          </a:p>
        </p:txBody>
      </p:sp>
    </p:spTree>
    <p:extLst>
      <p:ext uri="{BB962C8B-B14F-4D97-AF65-F5344CB8AC3E}">
        <p14:creationId xmlns:p14="http://schemas.microsoft.com/office/powerpoint/2010/main" val="3034597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62100" y="2060811"/>
            <a:ext cx="9070848" cy="3384646"/>
          </a:xfrm>
        </p:spPr>
        <p:txBody>
          <a:bodyPr>
            <a:noAutofit/>
          </a:bodyPr>
          <a:lstStyle/>
          <a:p>
            <a:endParaRPr lang="fr-FR" sz="2800" dirty="0" smtClean="0"/>
          </a:p>
          <a:p>
            <a:endParaRPr lang="fr-FR" sz="2800" dirty="0" smtClean="0"/>
          </a:p>
          <a:p>
            <a:r>
              <a:rPr lang="fr-FR" sz="2800" dirty="0" smtClean="0"/>
              <a:t>Je déteste Madame Berndt.</a:t>
            </a:r>
          </a:p>
          <a:p>
            <a:endParaRPr lang="fr-FR" sz="2800" dirty="0" smtClean="0"/>
          </a:p>
          <a:p>
            <a:endParaRPr lang="fr-FR" sz="2800" dirty="0" smtClean="0"/>
          </a:p>
          <a:p>
            <a:r>
              <a:rPr lang="fr-FR" sz="2800" dirty="0" smtClean="0"/>
              <a:t>________________________.  J’adore Madame Berndt.</a:t>
            </a:r>
            <a:endParaRPr lang="fr-FR" sz="2800" dirty="0"/>
          </a:p>
        </p:txBody>
      </p:sp>
      <p:sp>
        <p:nvSpPr>
          <p:cNvPr id="5" name="Subtitle 2"/>
          <p:cNvSpPr txBox="1">
            <a:spLocks/>
          </p:cNvSpPr>
          <p:nvPr/>
        </p:nvSpPr>
        <p:spPr>
          <a:xfrm>
            <a:off x="2326375" y="3542730"/>
            <a:ext cx="4784109" cy="1233986"/>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0"/>
              </a:spcBef>
              <a:spcAft>
                <a:spcPts val="0"/>
              </a:spcAft>
              <a:buClr>
                <a:schemeClr val="tx1">
                  <a:lumMod val="85000"/>
                  <a:lumOff val="15000"/>
                </a:schemeClr>
              </a:buClr>
              <a:buFont typeface="Garamond" pitchFamily="18" charset="0"/>
              <a:buNone/>
              <a:defRPr sz="1600" kern="1200" spc="80" baseline="0">
                <a:solidFill>
                  <a:schemeClr val="tx1"/>
                </a:solidFill>
                <a:latin typeface="+mn-lt"/>
                <a:ea typeface="+mn-ea"/>
                <a:cs typeface="+mn-cs"/>
              </a:defRPr>
            </a:lvl1pPr>
            <a:lvl2pPr marL="457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2pPr>
            <a:lvl3pPr marL="914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3pPr>
            <a:lvl4pPr marL="1371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9pPr>
          </a:lstStyle>
          <a:p>
            <a:r>
              <a:rPr lang="fr-FR" sz="7200" dirty="0" smtClean="0">
                <a:latin typeface="Dimbo" panose="020B0603010101010101" pitchFamily="34" charset="0"/>
              </a:rPr>
              <a:t>Pas moi.</a:t>
            </a:r>
            <a:endParaRPr lang="fr-FR" sz="7200" dirty="0">
              <a:latin typeface="Dimbo" panose="020B0603010101010101" pitchFamily="34" charset="0"/>
            </a:endParaRPr>
          </a:p>
        </p:txBody>
      </p:sp>
    </p:spTree>
    <p:extLst>
      <p:ext uri="{BB962C8B-B14F-4D97-AF65-F5344CB8AC3E}">
        <p14:creationId xmlns:p14="http://schemas.microsoft.com/office/powerpoint/2010/main" val="2819327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62100" y="2060811"/>
            <a:ext cx="9070848" cy="3384646"/>
          </a:xfrm>
        </p:spPr>
        <p:txBody>
          <a:bodyPr>
            <a:noAutofit/>
          </a:bodyPr>
          <a:lstStyle/>
          <a:p>
            <a:endParaRPr lang="fr-FR" sz="2800" dirty="0" smtClean="0"/>
          </a:p>
          <a:p>
            <a:endParaRPr lang="fr-FR" sz="2800" dirty="0" smtClean="0"/>
          </a:p>
          <a:p>
            <a:r>
              <a:rPr lang="fr-FR" sz="2800" dirty="0" smtClean="0"/>
              <a:t>J’aime bien manger de la pizza.</a:t>
            </a:r>
          </a:p>
          <a:p>
            <a:endParaRPr lang="fr-FR" sz="2800" dirty="0" smtClean="0"/>
          </a:p>
          <a:p>
            <a:endParaRPr lang="fr-FR" sz="2800" dirty="0" smtClean="0"/>
          </a:p>
          <a:p>
            <a:r>
              <a:rPr lang="fr-FR" sz="2800" dirty="0" smtClean="0"/>
              <a:t>________________________.  J’adore la pizza.</a:t>
            </a:r>
            <a:endParaRPr lang="fr-FR" sz="2800" dirty="0"/>
          </a:p>
        </p:txBody>
      </p:sp>
      <p:sp>
        <p:nvSpPr>
          <p:cNvPr id="5" name="Subtitle 2"/>
          <p:cNvSpPr txBox="1">
            <a:spLocks/>
          </p:cNvSpPr>
          <p:nvPr/>
        </p:nvSpPr>
        <p:spPr>
          <a:xfrm>
            <a:off x="2326375" y="3542730"/>
            <a:ext cx="4784109" cy="1233986"/>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0"/>
              </a:spcBef>
              <a:spcAft>
                <a:spcPts val="0"/>
              </a:spcAft>
              <a:buClr>
                <a:schemeClr val="tx1">
                  <a:lumMod val="85000"/>
                  <a:lumOff val="15000"/>
                </a:schemeClr>
              </a:buClr>
              <a:buFont typeface="Garamond" pitchFamily="18" charset="0"/>
              <a:buNone/>
              <a:defRPr sz="1600" kern="1200" spc="80" baseline="0">
                <a:solidFill>
                  <a:schemeClr val="tx1"/>
                </a:solidFill>
                <a:latin typeface="+mn-lt"/>
                <a:ea typeface="+mn-ea"/>
                <a:cs typeface="+mn-cs"/>
              </a:defRPr>
            </a:lvl1pPr>
            <a:lvl2pPr marL="457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2pPr>
            <a:lvl3pPr marL="914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3pPr>
            <a:lvl4pPr marL="1371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9pPr>
          </a:lstStyle>
          <a:p>
            <a:r>
              <a:rPr lang="fr-FR" sz="7200" dirty="0" smtClean="0">
                <a:latin typeface="Dimbo" panose="020B0603010101010101" pitchFamily="34" charset="0"/>
              </a:rPr>
              <a:t>Moi aussi.</a:t>
            </a:r>
            <a:endParaRPr lang="fr-FR" sz="7200" dirty="0">
              <a:latin typeface="Dimbo" panose="020B0603010101010101" pitchFamily="34" charset="0"/>
            </a:endParaRPr>
          </a:p>
        </p:txBody>
      </p:sp>
    </p:spTree>
    <p:extLst>
      <p:ext uri="{BB962C8B-B14F-4D97-AF65-F5344CB8AC3E}">
        <p14:creationId xmlns:p14="http://schemas.microsoft.com/office/powerpoint/2010/main" val="870531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62100" y="2060811"/>
            <a:ext cx="9070848" cy="3384646"/>
          </a:xfrm>
        </p:spPr>
        <p:txBody>
          <a:bodyPr>
            <a:noAutofit/>
          </a:bodyPr>
          <a:lstStyle/>
          <a:p>
            <a:endParaRPr lang="fr-FR" sz="2800" dirty="0" smtClean="0"/>
          </a:p>
          <a:p>
            <a:endParaRPr lang="fr-FR" sz="2800" dirty="0" smtClean="0"/>
          </a:p>
          <a:p>
            <a:r>
              <a:rPr lang="fr-FR" sz="2800" dirty="0" smtClean="0"/>
              <a:t>J’aime dessiner.</a:t>
            </a:r>
          </a:p>
          <a:p>
            <a:endParaRPr lang="fr-FR" sz="2800" dirty="0" smtClean="0"/>
          </a:p>
          <a:p>
            <a:endParaRPr lang="fr-FR" sz="2800" dirty="0" smtClean="0"/>
          </a:p>
          <a:p>
            <a:r>
              <a:rPr lang="fr-FR" sz="2800" dirty="0" smtClean="0"/>
              <a:t>________________________.  Je n’aime pas dessiner.</a:t>
            </a:r>
            <a:endParaRPr lang="fr-FR" sz="2800" dirty="0"/>
          </a:p>
        </p:txBody>
      </p:sp>
      <p:sp>
        <p:nvSpPr>
          <p:cNvPr id="5" name="Subtitle 2"/>
          <p:cNvSpPr txBox="1">
            <a:spLocks/>
          </p:cNvSpPr>
          <p:nvPr/>
        </p:nvSpPr>
        <p:spPr>
          <a:xfrm>
            <a:off x="2326375" y="3542730"/>
            <a:ext cx="4784109" cy="1233986"/>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0"/>
              </a:spcBef>
              <a:spcAft>
                <a:spcPts val="0"/>
              </a:spcAft>
              <a:buClr>
                <a:schemeClr val="tx1">
                  <a:lumMod val="85000"/>
                  <a:lumOff val="15000"/>
                </a:schemeClr>
              </a:buClr>
              <a:buFont typeface="Garamond" pitchFamily="18" charset="0"/>
              <a:buNone/>
              <a:defRPr sz="1600" kern="1200" spc="80" baseline="0">
                <a:solidFill>
                  <a:schemeClr val="tx1"/>
                </a:solidFill>
                <a:latin typeface="+mn-lt"/>
                <a:ea typeface="+mn-ea"/>
                <a:cs typeface="+mn-cs"/>
              </a:defRPr>
            </a:lvl1pPr>
            <a:lvl2pPr marL="457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2pPr>
            <a:lvl3pPr marL="914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3pPr>
            <a:lvl4pPr marL="1371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9pPr>
          </a:lstStyle>
          <a:p>
            <a:r>
              <a:rPr lang="fr-FR" sz="7200" dirty="0" smtClean="0">
                <a:latin typeface="Dimbo" panose="020B0603010101010101" pitchFamily="34" charset="0"/>
              </a:rPr>
              <a:t>Pas moi.</a:t>
            </a:r>
            <a:endParaRPr lang="fr-FR" sz="7200" dirty="0">
              <a:latin typeface="Dimbo" panose="020B0603010101010101" pitchFamily="34" charset="0"/>
            </a:endParaRPr>
          </a:p>
        </p:txBody>
      </p:sp>
    </p:spTree>
    <p:extLst>
      <p:ext uri="{BB962C8B-B14F-4D97-AF65-F5344CB8AC3E}">
        <p14:creationId xmlns:p14="http://schemas.microsoft.com/office/powerpoint/2010/main" val="1968821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62100" y="2060811"/>
            <a:ext cx="9070848" cy="3384646"/>
          </a:xfrm>
        </p:spPr>
        <p:txBody>
          <a:bodyPr>
            <a:noAutofit/>
          </a:bodyPr>
          <a:lstStyle/>
          <a:p>
            <a:endParaRPr lang="fr-FR" sz="2800" dirty="0" smtClean="0"/>
          </a:p>
          <a:p>
            <a:endParaRPr lang="fr-FR" sz="2800" dirty="0" smtClean="0"/>
          </a:p>
          <a:p>
            <a:r>
              <a:rPr lang="fr-FR" sz="2800" dirty="0" smtClean="0"/>
              <a:t>J’aime l’école.</a:t>
            </a:r>
          </a:p>
          <a:p>
            <a:endParaRPr lang="fr-FR" sz="2800" dirty="0" smtClean="0"/>
          </a:p>
          <a:p>
            <a:endParaRPr lang="fr-FR" sz="2800" dirty="0" smtClean="0"/>
          </a:p>
          <a:p>
            <a:r>
              <a:rPr lang="fr-FR" sz="2800" dirty="0" smtClean="0"/>
              <a:t>________________________.  J’aime étudier l’anglais et le français.</a:t>
            </a:r>
            <a:endParaRPr lang="fr-FR" sz="2800" dirty="0"/>
          </a:p>
        </p:txBody>
      </p:sp>
      <p:sp>
        <p:nvSpPr>
          <p:cNvPr id="5" name="Subtitle 2"/>
          <p:cNvSpPr txBox="1">
            <a:spLocks/>
          </p:cNvSpPr>
          <p:nvPr/>
        </p:nvSpPr>
        <p:spPr>
          <a:xfrm>
            <a:off x="2258136" y="3460843"/>
            <a:ext cx="4442915" cy="1233986"/>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0"/>
              </a:spcBef>
              <a:spcAft>
                <a:spcPts val="0"/>
              </a:spcAft>
              <a:buClr>
                <a:schemeClr val="tx1">
                  <a:lumMod val="85000"/>
                  <a:lumOff val="15000"/>
                </a:schemeClr>
              </a:buClr>
              <a:buFont typeface="Garamond" pitchFamily="18" charset="0"/>
              <a:buNone/>
              <a:defRPr sz="1600" kern="1200" spc="80" baseline="0">
                <a:solidFill>
                  <a:schemeClr val="tx1"/>
                </a:solidFill>
                <a:latin typeface="+mn-lt"/>
                <a:ea typeface="+mn-ea"/>
                <a:cs typeface="+mn-cs"/>
              </a:defRPr>
            </a:lvl1pPr>
            <a:lvl2pPr marL="457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2pPr>
            <a:lvl3pPr marL="914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3pPr>
            <a:lvl4pPr marL="1371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9pPr>
          </a:lstStyle>
          <a:p>
            <a:r>
              <a:rPr lang="fr-FR" sz="8000" dirty="0" smtClean="0">
                <a:latin typeface="Dimbo" panose="020B0603010101010101" pitchFamily="34" charset="0"/>
              </a:rPr>
              <a:t>Moi aussi.</a:t>
            </a:r>
            <a:endParaRPr lang="fr-FR" sz="8000" dirty="0">
              <a:latin typeface="Dimbo" panose="020B0603010101010101" pitchFamily="34" charset="0"/>
            </a:endParaRPr>
          </a:p>
        </p:txBody>
      </p:sp>
    </p:spTree>
    <p:extLst>
      <p:ext uri="{BB962C8B-B14F-4D97-AF65-F5344CB8AC3E}">
        <p14:creationId xmlns:p14="http://schemas.microsoft.com/office/powerpoint/2010/main" val="4085509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62100" y="2060811"/>
            <a:ext cx="9070848" cy="3384646"/>
          </a:xfrm>
        </p:spPr>
        <p:txBody>
          <a:bodyPr>
            <a:noAutofit/>
          </a:bodyPr>
          <a:lstStyle/>
          <a:p>
            <a:r>
              <a:rPr lang="fr-FR" sz="2800" dirty="0" smtClean="0"/>
              <a:t>Modèle:</a:t>
            </a:r>
          </a:p>
          <a:p>
            <a:endParaRPr lang="fr-FR" sz="2800" dirty="0" smtClean="0"/>
          </a:p>
          <a:p>
            <a:r>
              <a:rPr lang="fr-FR" sz="2800" dirty="0" smtClean="0"/>
              <a:t>Moi, j’aime bien la musique classique.</a:t>
            </a:r>
          </a:p>
          <a:p>
            <a:endParaRPr lang="fr-FR" sz="2800" dirty="0" smtClean="0"/>
          </a:p>
          <a:p>
            <a:endParaRPr lang="fr-FR" sz="2800" dirty="0" smtClean="0"/>
          </a:p>
          <a:p>
            <a:r>
              <a:rPr lang="fr-FR" sz="2800" dirty="0" smtClean="0"/>
              <a:t>________________________.  Je préfère la musique moderne.</a:t>
            </a:r>
            <a:endParaRPr lang="fr-FR" sz="2800" dirty="0"/>
          </a:p>
        </p:txBody>
      </p:sp>
      <p:sp>
        <p:nvSpPr>
          <p:cNvPr id="5" name="Subtitle 2"/>
          <p:cNvSpPr txBox="1">
            <a:spLocks/>
          </p:cNvSpPr>
          <p:nvPr/>
        </p:nvSpPr>
        <p:spPr>
          <a:xfrm>
            <a:off x="1807760" y="3433548"/>
            <a:ext cx="4442915" cy="1233986"/>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0"/>
              </a:spcBef>
              <a:spcAft>
                <a:spcPts val="0"/>
              </a:spcAft>
              <a:buClr>
                <a:schemeClr val="tx1">
                  <a:lumMod val="85000"/>
                  <a:lumOff val="15000"/>
                </a:schemeClr>
              </a:buClr>
              <a:buFont typeface="Garamond" pitchFamily="18" charset="0"/>
              <a:buNone/>
              <a:defRPr sz="1600" kern="1200" spc="80" baseline="0">
                <a:solidFill>
                  <a:schemeClr val="tx1"/>
                </a:solidFill>
                <a:latin typeface="+mn-lt"/>
                <a:ea typeface="+mn-ea"/>
                <a:cs typeface="+mn-cs"/>
              </a:defRPr>
            </a:lvl1pPr>
            <a:lvl2pPr marL="457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2pPr>
            <a:lvl3pPr marL="914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3pPr>
            <a:lvl4pPr marL="1371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9pPr>
          </a:lstStyle>
          <a:p>
            <a:r>
              <a:rPr lang="fr-FR" sz="8000" dirty="0" smtClean="0">
                <a:latin typeface="Dimbo" panose="020B0603010101010101" pitchFamily="34" charset="0"/>
              </a:rPr>
              <a:t>Pas moi.</a:t>
            </a:r>
            <a:endParaRPr lang="fr-FR" sz="8000" dirty="0">
              <a:latin typeface="Dimbo" panose="020B0603010101010101" pitchFamily="34" charset="0"/>
            </a:endParaRPr>
          </a:p>
        </p:txBody>
      </p:sp>
    </p:spTree>
    <p:extLst>
      <p:ext uri="{BB962C8B-B14F-4D97-AF65-F5344CB8AC3E}">
        <p14:creationId xmlns:p14="http://schemas.microsoft.com/office/powerpoint/2010/main" val="264342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62100" y="2060811"/>
            <a:ext cx="9070848" cy="3384646"/>
          </a:xfrm>
        </p:spPr>
        <p:txBody>
          <a:bodyPr>
            <a:noAutofit/>
          </a:bodyPr>
          <a:lstStyle/>
          <a:p>
            <a:endParaRPr lang="fr-FR" sz="2800" dirty="0" smtClean="0"/>
          </a:p>
          <a:p>
            <a:endParaRPr lang="fr-FR" sz="2800" dirty="0" smtClean="0"/>
          </a:p>
          <a:p>
            <a:r>
              <a:rPr lang="fr-FR" sz="2800" dirty="0" smtClean="0"/>
              <a:t>Je n’aime pas les bandes dessinées.</a:t>
            </a:r>
          </a:p>
          <a:p>
            <a:endParaRPr lang="fr-FR" sz="2800" dirty="0" smtClean="0"/>
          </a:p>
          <a:p>
            <a:endParaRPr lang="fr-FR" sz="2800" dirty="0" smtClean="0"/>
          </a:p>
          <a:p>
            <a:r>
              <a:rPr lang="fr-FR" sz="2800" dirty="0" smtClean="0"/>
              <a:t>________________________.  J’adore lire Astérix, Tintin, et Superman.</a:t>
            </a:r>
            <a:endParaRPr lang="fr-FR" sz="2800" dirty="0"/>
          </a:p>
        </p:txBody>
      </p:sp>
      <p:sp>
        <p:nvSpPr>
          <p:cNvPr id="5" name="Subtitle 2"/>
          <p:cNvSpPr txBox="1">
            <a:spLocks/>
          </p:cNvSpPr>
          <p:nvPr/>
        </p:nvSpPr>
        <p:spPr>
          <a:xfrm>
            <a:off x="2258136" y="3460843"/>
            <a:ext cx="4442915" cy="1233986"/>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0"/>
              </a:spcBef>
              <a:spcAft>
                <a:spcPts val="0"/>
              </a:spcAft>
              <a:buClr>
                <a:schemeClr val="tx1">
                  <a:lumMod val="85000"/>
                  <a:lumOff val="15000"/>
                </a:schemeClr>
              </a:buClr>
              <a:buFont typeface="Garamond" pitchFamily="18" charset="0"/>
              <a:buNone/>
              <a:defRPr sz="1600" kern="1200" spc="80" baseline="0">
                <a:solidFill>
                  <a:schemeClr val="tx1"/>
                </a:solidFill>
                <a:latin typeface="+mn-lt"/>
                <a:ea typeface="+mn-ea"/>
                <a:cs typeface="+mn-cs"/>
              </a:defRPr>
            </a:lvl1pPr>
            <a:lvl2pPr marL="457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2pPr>
            <a:lvl3pPr marL="914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3pPr>
            <a:lvl4pPr marL="1371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9pPr>
          </a:lstStyle>
          <a:p>
            <a:r>
              <a:rPr lang="fr-FR" sz="8000" dirty="0" smtClean="0">
                <a:latin typeface="Dimbo" panose="020B0603010101010101" pitchFamily="34" charset="0"/>
              </a:rPr>
              <a:t>Moi, si.</a:t>
            </a:r>
            <a:endParaRPr lang="fr-FR" sz="8000" dirty="0">
              <a:latin typeface="Dimbo" panose="020B0603010101010101" pitchFamily="34" charset="0"/>
            </a:endParaRPr>
          </a:p>
        </p:txBody>
      </p:sp>
    </p:spTree>
    <p:extLst>
      <p:ext uri="{BB962C8B-B14F-4D97-AF65-F5344CB8AC3E}">
        <p14:creationId xmlns:p14="http://schemas.microsoft.com/office/powerpoint/2010/main" val="539647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62100" y="2060811"/>
            <a:ext cx="9070848" cy="3384646"/>
          </a:xfrm>
        </p:spPr>
        <p:txBody>
          <a:bodyPr>
            <a:noAutofit/>
          </a:bodyPr>
          <a:lstStyle/>
          <a:p>
            <a:endParaRPr lang="fr-FR" sz="2800" dirty="0" smtClean="0"/>
          </a:p>
          <a:p>
            <a:endParaRPr lang="fr-FR" sz="2800" dirty="0" smtClean="0"/>
          </a:p>
          <a:p>
            <a:r>
              <a:rPr lang="fr-FR" sz="2800" dirty="0" smtClean="0"/>
              <a:t>Je n’aime pas envoyer </a:t>
            </a:r>
            <a:r>
              <a:rPr lang="fr-FR" sz="2800" dirty="0" smtClean="0"/>
              <a:t>des SMS</a:t>
            </a:r>
            <a:r>
              <a:rPr lang="fr-FR" sz="2800" dirty="0" smtClean="0"/>
              <a:t>.</a:t>
            </a:r>
          </a:p>
          <a:p>
            <a:endParaRPr lang="fr-FR" sz="2800" dirty="0" smtClean="0"/>
          </a:p>
          <a:p>
            <a:endParaRPr lang="fr-FR" sz="2800" dirty="0" smtClean="0"/>
          </a:p>
          <a:p>
            <a:r>
              <a:rPr lang="fr-FR" sz="2800" dirty="0" smtClean="0"/>
              <a:t>________________________.  J’aime bien envoyer des </a:t>
            </a:r>
            <a:r>
              <a:rPr lang="fr-FR" sz="2800" dirty="0" err="1" smtClean="0"/>
              <a:t>textos</a:t>
            </a:r>
            <a:r>
              <a:rPr lang="fr-FR" sz="2800" dirty="0" smtClean="0"/>
              <a:t> à mes amis.</a:t>
            </a:r>
            <a:endParaRPr lang="fr-FR" sz="2800" dirty="0"/>
          </a:p>
        </p:txBody>
      </p:sp>
      <p:sp>
        <p:nvSpPr>
          <p:cNvPr id="5" name="Subtitle 2"/>
          <p:cNvSpPr txBox="1">
            <a:spLocks/>
          </p:cNvSpPr>
          <p:nvPr/>
        </p:nvSpPr>
        <p:spPr>
          <a:xfrm>
            <a:off x="2258136" y="3460843"/>
            <a:ext cx="4442915" cy="1233986"/>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0"/>
              </a:spcBef>
              <a:spcAft>
                <a:spcPts val="0"/>
              </a:spcAft>
              <a:buClr>
                <a:schemeClr val="tx1">
                  <a:lumMod val="85000"/>
                  <a:lumOff val="15000"/>
                </a:schemeClr>
              </a:buClr>
              <a:buFont typeface="Garamond" pitchFamily="18" charset="0"/>
              <a:buNone/>
              <a:defRPr sz="1600" kern="1200" spc="80" baseline="0">
                <a:solidFill>
                  <a:schemeClr val="tx1"/>
                </a:solidFill>
                <a:latin typeface="+mn-lt"/>
                <a:ea typeface="+mn-ea"/>
                <a:cs typeface="+mn-cs"/>
              </a:defRPr>
            </a:lvl1pPr>
            <a:lvl2pPr marL="457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2pPr>
            <a:lvl3pPr marL="914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3pPr>
            <a:lvl4pPr marL="1371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9pPr>
          </a:lstStyle>
          <a:p>
            <a:r>
              <a:rPr lang="fr-FR" sz="8000" dirty="0" smtClean="0">
                <a:latin typeface="Dimbo" panose="020B0603010101010101" pitchFamily="34" charset="0"/>
              </a:rPr>
              <a:t>Moi, si.</a:t>
            </a:r>
            <a:endParaRPr lang="fr-FR" sz="8000" dirty="0">
              <a:latin typeface="Dimbo" panose="020B0603010101010101" pitchFamily="34" charset="0"/>
            </a:endParaRPr>
          </a:p>
        </p:txBody>
      </p:sp>
    </p:spTree>
    <p:extLst>
      <p:ext uri="{BB962C8B-B14F-4D97-AF65-F5344CB8AC3E}">
        <p14:creationId xmlns:p14="http://schemas.microsoft.com/office/powerpoint/2010/main" val="1287330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62100" y="2060811"/>
            <a:ext cx="9070848" cy="3384646"/>
          </a:xfrm>
        </p:spPr>
        <p:txBody>
          <a:bodyPr>
            <a:noAutofit/>
          </a:bodyPr>
          <a:lstStyle/>
          <a:p>
            <a:endParaRPr lang="fr-FR" sz="2800" dirty="0" smtClean="0"/>
          </a:p>
          <a:p>
            <a:endParaRPr lang="fr-FR" sz="2800" dirty="0" smtClean="0"/>
          </a:p>
          <a:p>
            <a:r>
              <a:rPr lang="fr-FR" sz="2800" dirty="0" smtClean="0"/>
              <a:t>Je n’aime pas la glace.</a:t>
            </a:r>
          </a:p>
          <a:p>
            <a:endParaRPr lang="fr-FR" sz="2800" dirty="0" smtClean="0"/>
          </a:p>
          <a:p>
            <a:endParaRPr lang="fr-FR" sz="2800" dirty="0" smtClean="0"/>
          </a:p>
          <a:p>
            <a:r>
              <a:rPr lang="fr-FR" sz="2800" dirty="0" smtClean="0"/>
              <a:t>________________________.  Je n’aime pas les desserts en général.</a:t>
            </a:r>
            <a:endParaRPr lang="fr-FR" sz="2800" dirty="0"/>
          </a:p>
        </p:txBody>
      </p:sp>
      <p:sp>
        <p:nvSpPr>
          <p:cNvPr id="5" name="Subtitle 2"/>
          <p:cNvSpPr txBox="1">
            <a:spLocks/>
          </p:cNvSpPr>
          <p:nvPr/>
        </p:nvSpPr>
        <p:spPr>
          <a:xfrm>
            <a:off x="1889646" y="3501786"/>
            <a:ext cx="4784109" cy="1233986"/>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0"/>
              </a:spcBef>
              <a:spcAft>
                <a:spcPts val="0"/>
              </a:spcAft>
              <a:buClr>
                <a:schemeClr val="tx1">
                  <a:lumMod val="85000"/>
                  <a:lumOff val="15000"/>
                </a:schemeClr>
              </a:buClr>
              <a:buFont typeface="Garamond" pitchFamily="18" charset="0"/>
              <a:buNone/>
              <a:defRPr sz="1600" kern="1200" spc="80" baseline="0">
                <a:solidFill>
                  <a:schemeClr val="tx1"/>
                </a:solidFill>
                <a:latin typeface="+mn-lt"/>
                <a:ea typeface="+mn-ea"/>
                <a:cs typeface="+mn-cs"/>
              </a:defRPr>
            </a:lvl1pPr>
            <a:lvl2pPr marL="457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2pPr>
            <a:lvl3pPr marL="914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3pPr>
            <a:lvl4pPr marL="1371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9pPr>
          </a:lstStyle>
          <a:p>
            <a:r>
              <a:rPr lang="fr-FR" sz="7200" dirty="0" smtClean="0">
                <a:latin typeface="Dimbo" panose="020B0603010101010101" pitchFamily="34" charset="0"/>
              </a:rPr>
              <a:t>Moi non plus.</a:t>
            </a:r>
            <a:endParaRPr lang="fr-FR" sz="7200" dirty="0">
              <a:latin typeface="Dimbo" panose="020B0603010101010101" pitchFamily="34" charset="0"/>
            </a:endParaRPr>
          </a:p>
        </p:txBody>
      </p:sp>
    </p:spTree>
    <p:extLst>
      <p:ext uri="{BB962C8B-B14F-4D97-AF65-F5344CB8AC3E}">
        <p14:creationId xmlns:p14="http://schemas.microsoft.com/office/powerpoint/2010/main" val="2977520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62100" y="2060811"/>
            <a:ext cx="9070848" cy="3384646"/>
          </a:xfrm>
        </p:spPr>
        <p:txBody>
          <a:bodyPr>
            <a:noAutofit/>
          </a:bodyPr>
          <a:lstStyle/>
          <a:p>
            <a:endParaRPr lang="fr-FR" sz="2800" dirty="0" smtClean="0"/>
          </a:p>
          <a:p>
            <a:endParaRPr lang="fr-FR" sz="2800" dirty="0" smtClean="0"/>
          </a:p>
          <a:p>
            <a:r>
              <a:rPr lang="fr-FR" sz="2800" dirty="0" smtClean="0"/>
              <a:t>Je n’aime pas écouter la radio.</a:t>
            </a:r>
          </a:p>
          <a:p>
            <a:endParaRPr lang="fr-FR" sz="2800" dirty="0" smtClean="0"/>
          </a:p>
          <a:p>
            <a:endParaRPr lang="fr-FR" sz="2800" dirty="0" smtClean="0"/>
          </a:p>
          <a:p>
            <a:r>
              <a:rPr lang="fr-FR" sz="2800" dirty="0" smtClean="0"/>
              <a:t>________________________.  J’aime mieux écouter mon baladeur.</a:t>
            </a:r>
            <a:endParaRPr lang="fr-FR" sz="2800" dirty="0"/>
          </a:p>
        </p:txBody>
      </p:sp>
      <p:sp>
        <p:nvSpPr>
          <p:cNvPr id="5" name="Subtitle 2"/>
          <p:cNvSpPr txBox="1">
            <a:spLocks/>
          </p:cNvSpPr>
          <p:nvPr/>
        </p:nvSpPr>
        <p:spPr>
          <a:xfrm>
            <a:off x="1562100" y="3460843"/>
            <a:ext cx="4784109" cy="1233986"/>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0"/>
              </a:spcBef>
              <a:spcAft>
                <a:spcPts val="0"/>
              </a:spcAft>
              <a:buClr>
                <a:schemeClr val="tx1">
                  <a:lumMod val="85000"/>
                  <a:lumOff val="15000"/>
                </a:schemeClr>
              </a:buClr>
              <a:buFont typeface="Garamond" pitchFamily="18" charset="0"/>
              <a:buNone/>
              <a:defRPr sz="1600" kern="1200" spc="80" baseline="0">
                <a:solidFill>
                  <a:schemeClr val="tx1"/>
                </a:solidFill>
                <a:latin typeface="+mn-lt"/>
                <a:ea typeface="+mn-ea"/>
                <a:cs typeface="+mn-cs"/>
              </a:defRPr>
            </a:lvl1pPr>
            <a:lvl2pPr marL="457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2pPr>
            <a:lvl3pPr marL="914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3pPr>
            <a:lvl4pPr marL="1371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500"/>
              </a:spcBef>
              <a:buClr>
                <a:schemeClr val="tx1">
                  <a:lumMod val="85000"/>
                  <a:lumOff val="15000"/>
                </a:schemeClr>
              </a:buClr>
              <a:buFont typeface="Garamond" pitchFamily="18" charset="0"/>
              <a:buNone/>
              <a:defRPr sz="1600" kern="1200">
                <a:solidFill>
                  <a:schemeClr val="tx1"/>
                </a:solidFill>
                <a:latin typeface="+mn-lt"/>
                <a:ea typeface="+mn-ea"/>
                <a:cs typeface="+mn-cs"/>
              </a:defRPr>
            </a:lvl9pPr>
          </a:lstStyle>
          <a:p>
            <a:r>
              <a:rPr lang="fr-FR" sz="7200" dirty="0" smtClean="0">
                <a:latin typeface="Dimbo" panose="020B0603010101010101" pitchFamily="34" charset="0"/>
              </a:rPr>
              <a:t>Moi non plus.</a:t>
            </a:r>
            <a:endParaRPr lang="fr-FR" sz="7200" dirty="0">
              <a:latin typeface="Dimbo" panose="020B0603010101010101" pitchFamily="34" charset="0"/>
            </a:endParaRPr>
          </a:p>
        </p:txBody>
      </p:sp>
    </p:spTree>
    <p:extLst>
      <p:ext uri="{BB962C8B-B14F-4D97-AF65-F5344CB8AC3E}">
        <p14:creationId xmlns:p14="http://schemas.microsoft.com/office/powerpoint/2010/main" val="704951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docProps/app.xml><?xml version="1.0" encoding="utf-8"?>
<Properties xmlns="http://schemas.openxmlformats.org/officeDocument/2006/extended-properties" xmlns:vt="http://schemas.openxmlformats.org/officeDocument/2006/docPropsVTypes">
  <Template>TC103457510[[fn=Savon]]</Template>
  <TotalTime>29</TotalTime>
  <Words>305</Words>
  <Application>Microsoft Office PowerPoint</Application>
  <PresentationFormat>Widescreen</PresentationFormat>
  <Paragraphs>100</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Century Gothic</vt:lpstr>
      <vt:lpstr>Dimbo</vt:lpstr>
      <vt:lpstr>Garamond</vt:lpstr>
      <vt:lpstr>Savon</vt:lpstr>
      <vt:lpstr>Agree or Disagree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Agree or Disagree</dc:title>
  <dc:creator>Danielle Berndt</dc:creator>
  <cp:lastModifiedBy>Danielle Berndt</cp:lastModifiedBy>
  <cp:revision>5</cp:revision>
  <dcterms:created xsi:type="dcterms:W3CDTF">2013-11-19T11:32:15Z</dcterms:created>
  <dcterms:modified xsi:type="dcterms:W3CDTF">2015-11-12T11:54:03Z</dcterms:modified>
</cp:coreProperties>
</file>